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6"/>
  </p:notesMasterIdLst>
  <p:sldIdLst>
    <p:sldId id="266" r:id="rId2"/>
    <p:sldId id="284" r:id="rId3"/>
    <p:sldId id="285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b="0" dirty="0" smtClean="0"/>
              <a:t>Timing </a:t>
            </a:r>
            <a:r>
              <a:rPr lang="en-US" b="0" dirty="0"/>
              <a:t>Concepts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Event Time vs. </a:t>
            </a:r>
            <a:r>
              <a:rPr lang="en-IN" dirty="0" smtClean="0"/>
              <a:t>Stream Time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Event time is time at which the event occurs </a:t>
            </a:r>
          </a:p>
          <a:p>
            <a:r>
              <a:rPr lang="en-IN" dirty="0" smtClean="0"/>
              <a:t>Stream time is time at which event enters the streaming system</a:t>
            </a:r>
          </a:p>
          <a:p>
            <a:r>
              <a:rPr lang="en-IN" dirty="0" smtClean="0"/>
              <a:t>Stream time will lag a bit due to several reasons</a:t>
            </a:r>
          </a:p>
          <a:p>
            <a:endParaRPr lang="en-IN" dirty="0"/>
          </a:p>
          <a:p>
            <a:r>
              <a:rPr lang="en-IN" dirty="0" smtClean="0"/>
              <a:t>For example, </a:t>
            </a:r>
          </a:p>
          <a:p>
            <a:r>
              <a:rPr lang="en-IN" dirty="0" smtClean="0"/>
              <a:t>If we are monitoring the traffic on the road and a person jumps the signal, then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event time is the time at which the person jumped the signal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stream time is the time at which </a:t>
            </a:r>
            <a:r>
              <a:rPr lang="en-IN" dirty="0" smtClean="0"/>
              <a:t>the event information reached to streaming platform for processing like snapping the fine on the user and then sending him the alert on the mobile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Time Skew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Stream time is often lagging behind the event time</a:t>
            </a:r>
          </a:p>
          <a:p>
            <a:r>
              <a:rPr lang="en-IN" dirty="0" smtClean="0"/>
              <a:t>The difference between these two times is “time skew”</a:t>
            </a:r>
          </a:p>
          <a:p>
            <a:r>
              <a:rPr lang="en-IN" dirty="0" smtClean="0"/>
              <a:t>Variance can be significant sometimes due to various issues </a:t>
            </a:r>
          </a:p>
          <a:p>
            <a:r>
              <a:rPr lang="en-IN" dirty="0" smtClean="0"/>
              <a:t>Applications needs to take into consideration whether they depend on the event time or stream time</a:t>
            </a:r>
          </a:p>
          <a:p>
            <a:endParaRPr lang="en-IN" dirty="0"/>
          </a:p>
          <a:p>
            <a:r>
              <a:rPr lang="en-IN" dirty="0" smtClean="0"/>
              <a:t>Needs to bother about windowing techniques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37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Windowing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3171</TotalTime>
  <Words>167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Timing Concepts </vt:lpstr>
      <vt:lpstr>Event Time vs. Stream Time</vt:lpstr>
      <vt:lpstr>Time Skew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2019-08-29T07:25:28Z</dcterms:modified>
</cp:coreProperties>
</file>

<file path=docProps/thumbnail.jpeg>
</file>